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4DB1B-7FAD-4781-9F85-ADF26B941712}" v="136" dt="2022-03-23T17:32:26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slide" Target="slides/slide2.xml" Id="rId3" /><Relationship Type="http://schemas.openxmlformats.org/officeDocument/2006/relationships/presProps" Target="presProps.xml" Id="rId7" /><Relationship Type="http://schemas.microsoft.com/office/2015/10/relationships/revisionInfo" Target="revisionInfo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4.xml" Id="rId5" /><Relationship Type="http://schemas.openxmlformats.org/officeDocument/2006/relationships/tableStyles" Target="tableStyles.xml" Id="rId10" /><Relationship Type="http://schemas.openxmlformats.org/officeDocument/2006/relationships/slide" Target="slides/slide3.xml" Id="rId4" /><Relationship Type="http://schemas.openxmlformats.org/officeDocument/2006/relationships/theme" Target="theme/theme1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whitebackground.com/lines-background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reme.findlaw.com/supreme-court-insights/roe-v--wade-case-summary--what-you-need-to-know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9AB7B2B-8EBB-283A-C03B-EB763BAAF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7240" y="3231931"/>
            <a:ext cx="4006822" cy="1834056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ROE VS. WADE</a:t>
            </a:r>
            <a:br>
              <a:rPr lang="en-US" sz="4000" dirty="0">
                <a:cs typeface="Calibri Light"/>
              </a:rPr>
            </a:br>
            <a:r>
              <a:rPr lang="en-US" sz="3200" dirty="0">
                <a:cs typeface="Calibri Light"/>
              </a:rPr>
              <a:t>The Abortion Question 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By: Madi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262AFE-70E4-9173-7EB8-94C3753F4055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50CA420A-30F0-E05E-6DA1-97648C139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66" r="-1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2FECC-9649-E0FC-5D98-40CE3FA1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Background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35C4-0E88-3570-03D3-F4F11AAB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ea typeface="+mn-lt"/>
                <a:cs typeface="+mn-lt"/>
              </a:rPr>
              <a:t>Until the late 19th century, abortion was legal in the United States before the point where the woman could first feel movements of the baby.</a:t>
            </a:r>
          </a:p>
          <a:p>
            <a:r>
              <a:rPr lang="en-US" sz="1600" dirty="0">
                <a:ea typeface="+mn-lt"/>
                <a:cs typeface="+mn-lt"/>
              </a:rPr>
              <a:t>Some of the early regulations related to abortion were enacted in the 1820s and 1830s and dealt with the sale of dangerous drugs that women used to induce abortions.</a:t>
            </a:r>
          </a:p>
          <a:p>
            <a:r>
              <a:rPr lang="en-US" sz="1600" dirty="0">
                <a:ea typeface="+mn-lt"/>
                <a:cs typeface="+mn-lt"/>
              </a:rPr>
              <a:t>In 1869, the Catholic Church banned abortion at any stage of pregnancy, while in 1873, Congress passed the Comstock law, which made it illegal to distribute contraceptives and abortion-inducing drugs</a:t>
            </a:r>
          </a:p>
          <a:p>
            <a:r>
              <a:rPr lang="en-US" sz="1600" dirty="0">
                <a:ea typeface="+mn-lt"/>
                <a:cs typeface="+mn-lt"/>
              </a:rPr>
              <a:t>By the 1880s, abortion was outlawed across most of the country.</a:t>
            </a:r>
            <a:endParaRPr lang="en-US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1729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EDBC57-D40A-26DF-FE49-BC02BF4BB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81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A3ECD-8840-585F-C929-6CDFE3BC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Main case facts</a:t>
            </a:r>
            <a:endParaRPr lang="en-US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A4CD-39DA-C478-41B1-EF31E6E6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100" i="1">
                <a:ea typeface="+mn-lt"/>
                <a:cs typeface="+mn-lt"/>
              </a:rPr>
              <a:t>Roe v. Wade</a:t>
            </a:r>
            <a:r>
              <a:rPr lang="en-US" sz="1100">
                <a:ea typeface="+mn-lt"/>
                <a:cs typeface="+mn-lt"/>
              </a:rPr>
              <a:t> is a 1973 lawsuit that famously led to the Supreme Court making a ruling on women's right to an abortion. Jane Roe, an unmarried pregnant woman, filed suit on behalf of herself and others to challenge Texas abortion laws. A Texas doctor joined Roe's lawsuit, arguing that the state's abortion laws were too vague for doctors to follow. He had previously been arrested for violating the statute.</a:t>
            </a:r>
            <a:endParaRPr lang="en-US" sz="11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100">
                <a:ea typeface="+mn-lt"/>
                <a:cs typeface="+mn-lt"/>
              </a:rPr>
              <a:t>At the time, abortion was illegal in Texas unless it was done to save the mother's life. It was a crime to get an abortion or to attempt one.</a:t>
            </a:r>
            <a:endParaRPr lang="en-US" sz="1100">
              <a:cs typeface="Calibri"/>
            </a:endParaRPr>
          </a:p>
          <a:p>
            <a:pPr marL="0" indent="0">
              <a:buNone/>
            </a:pPr>
            <a:r>
              <a:rPr lang="en-US" sz="1100">
                <a:ea typeface="+mn-lt"/>
                <a:cs typeface="+mn-lt"/>
              </a:rPr>
              <a:t>The United States Constitution provides a fundamental "right to privacy" that protects a woman's right to choose whether to have an abortion.</a:t>
            </a:r>
          </a:p>
          <a:p>
            <a:pPr marL="0" indent="0">
              <a:buNone/>
            </a:pPr>
            <a:r>
              <a:rPr lang="en-US" sz="1100">
                <a:ea typeface="+mn-lt"/>
                <a:cs typeface="+mn-lt"/>
              </a:rPr>
              <a:t>But the abortion right is not absolute. It must be balanced against the government's interests in protecting women's health and prenatal life.</a:t>
            </a:r>
          </a:p>
          <a:p>
            <a:pPr marL="0" indent="0">
              <a:buNone/>
            </a:pPr>
            <a:endParaRPr lang="en-US" sz="1100">
              <a:cs typeface="Calibri"/>
            </a:endParaRPr>
          </a:p>
          <a:p>
            <a:endParaRPr lang="en-US" sz="11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F3AFA-C89B-74F6-4374-C5D565AADC34}"/>
              </a:ext>
            </a:extLst>
          </p:cNvPr>
          <p:cNvSpPr txBox="1"/>
          <p:nvPr/>
        </p:nvSpPr>
        <p:spPr>
          <a:xfrm>
            <a:off x="7367587" y="153352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1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E7C9C-1293-B942-C0C6-2A10ABFF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CE7A-66E8-9D50-55FB-40AC4F5C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7276"/>
            <a:ext cx="4391024" cy="3481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1973, was a landmark decision of the U.S. Supreme Court in which the Court ruled that the Constitution of the United States protects a pregnant woman's liberty to choose to have an abortion without excessive government restriction.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Roe rendered these laws unconstitutional, making abortion services vastly safer and more accessible to women throughout the country. </a:t>
            </a:r>
          </a:p>
          <a:p>
            <a:pPr marL="0" indent="0">
              <a:buNone/>
            </a:pPr>
            <a:endParaRPr lang="en-US" sz="19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19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19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190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996A14-11A9-B79C-2D44-B6A52D14B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0" r="29495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584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lue Point Background Free Stock Photo - Public Domain ...">
            <a:extLst>
              <a:ext uri="{FF2B5EF4-FFF2-40B4-BE49-F238E27FC236}">
                <a16:creationId xmlns:a16="http://schemas.microsoft.com/office/drawing/2014/main" id="{982DA2FE-58F5-A299-83E5-D09FA2264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7" t="9091" r="3069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EF723-A610-92AA-2249-F49D0484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>
                <a:cs typeface="Calibri Light"/>
              </a:rPr>
              <a:t>Sources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5F2A5E-F83C-107A-A250-4644BE54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>
                <a:ea typeface="+mn-lt"/>
                <a:cs typeface="+mn-lt"/>
                <a:hlinkClick r:id="rId3"/>
              </a:rPr>
              <a:t>https://supreme.findlaw.com/supreme-court-insights/roe-v--wade-case-summary--what-you-need-to-know.html</a:t>
            </a:r>
            <a:endParaRPr lang="en-US" sz="1700">
              <a:ea typeface="+mn-lt"/>
              <a:cs typeface="+mn-lt"/>
            </a:endParaRPr>
          </a:p>
          <a:p>
            <a:endParaRPr lang="en-US" sz="17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CE7F5-4FEC-EB25-F1CE-CBC4E383CEF5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655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ROE VS. WADE The Abortion Question </vt:lpstr>
      <vt:lpstr>Background </vt:lpstr>
      <vt:lpstr>Main case facts</vt:lpstr>
      <vt:lpstr>Outcome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66</cp:revision>
  <dcterms:created xsi:type="dcterms:W3CDTF">2022-03-23T17:11:47Z</dcterms:created>
  <dcterms:modified xsi:type="dcterms:W3CDTF">2022-03-23T17:32:33Z</dcterms:modified>
</cp:coreProperties>
</file>